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310" r:id="rId3"/>
    <p:sldId id="262" r:id="rId4"/>
    <p:sldId id="260" r:id="rId5"/>
    <p:sldId id="263" r:id="rId6"/>
    <p:sldId id="273" r:id="rId7"/>
    <p:sldId id="264" r:id="rId8"/>
    <p:sldId id="267" r:id="rId9"/>
    <p:sldId id="265" r:id="rId10"/>
    <p:sldId id="259" r:id="rId11"/>
    <p:sldId id="272" r:id="rId12"/>
    <p:sldId id="268" r:id="rId13"/>
    <p:sldId id="269" r:id="rId14"/>
    <p:sldId id="270" r:id="rId15"/>
    <p:sldId id="276" r:id="rId16"/>
    <p:sldId id="275" r:id="rId17"/>
    <p:sldId id="278" r:id="rId18"/>
    <p:sldId id="277" r:id="rId19"/>
    <p:sldId id="279" r:id="rId20"/>
    <p:sldId id="280" r:id="rId21"/>
    <p:sldId id="287" r:id="rId22"/>
    <p:sldId id="282" r:id="rId23"/>
    <p:sldId id="281" r:id="rId24"/>
    <p:sldId id="288" r:id="rId25"/>
    <p:sldId id="283" r:id="rId26"/>
    <p:sldId id="289" r:id="rId27"/>
    <p:sldId id="284" r:id="rId28"/>
    <p:sldId id="290" r:id="rId29"/>
    <p:sldId id="285" r:id="rId30"/>
    <p:sldId id="286" r:id="rId31"/>
    <p:sldId id="291" r:id="rId32"/>
    <p:sldId id="293" r:id="rId33"/>
    <p:sldId id="292" r:id="rId34"/>
    <p:sldId id="294" r:id="rId35"/>
    <p:sldId id="295" r:id="rId36"/>
    <p:sldId id="297" r:id="rId37"/>
    <p:sldId id="301" r:id="rId38"/>
    <p:sldId id="296" r:id="rId39"/>
    <p:sldId id="298" r:id="rId40"/>
    <p:sldId id="299" r:id="rId41"/>
    <p:sldId id="302" r:id="rId42"/>
    <p:sldId id="300" r:id="rId43"/>
    <p:sldId id="304" r:id="rId44"/>
    <p:sldId id="305" r:id="rId45"/>
    <p:sldId id="303" r:id="rId46"/>
    <p:sldId id="307" r:id="rId47"/>
    <p:sldId id="309" r:id="rId48"/>
    <p:sldId id="308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3" d="100"/>
          <a:sy n="133" d="100"/>
        </p:scale>
        <p:origin x="-16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pPr/>
              <a:t>7/27/11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7/27/11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7/27/11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7/27/11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7/27/11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7/27/11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7/27/11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</a:schemeClr>
                </a:solidFill>
                <a:latin typeface="Helvetica Neue"/>
              </a:defRPr>
            </a:lvl1pPr>
          </a:lstStyle>
          <a:p>
            <a:fld id="{6BFECD78-3C8E-49F2-8FAB-59489D168ABB}" type="datetimeFigureOut">
              <a:rPr lang="en-US" smtClean="0"/>
              <a:pPr/>
              <a:t>7/27/11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</a:schemeClr>
                </a:solidFill>
                <a:latin typeface="Helvetica Neue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</a:schemeClr>
                </a:solidFill>
                <a:latin typeface="Helvetica Neue"/>
              </a:defRPr>
            </a:lvl1pPr>
          </a:lstStyle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>
              <a:lumMod val="65000"/>
            </a:schemeClr>
          </a:solidFill>
          <a:latin typeface="Helvetica Neue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65000"/>
            </a:schemeClr>
          </a:solidFill>
          <a:latin typeface="Helvetica Neue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65000"/>
            </a:schemeClr>
          </a:solidFill>
          <a:latin typeface="Helvetica Neue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65000"/>
            </a:schemeClr>
          </a:solidFill>
          <a:latin typeface="Helvetica Neue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65000"/>
            </a:schemeClr>
          </a:solidFill>
          <a:latin typeface="Helvetica Neue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65000"/>
            </a:schemeClr>
          </a:solidFill>
          <a:latin typeface="Helvetica Neue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mojotune.com/jseverywhere.zip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JavaScript is Everywhere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Stoyan Stefanov</a:t>
            </a:r>
          </a:p>
          <a:p>
            <a:r>
              <a:rPr lang="en-US" dirty="0" smtClean="0"/>
              <a:t>OSCON July 27,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095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2133" y="1406311"/>
            <a:ext cx="5816851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</a:schemeClr>
                </a:solidFill>
                <a:cs typeface="Helvetica Neue"/>
              </a:rPr>
              <a:t>In-M-Out</a:t>
            </a:r>
            <a:endParaRPr lang="en-US" dirty="0">
              <a:solidFill>
                <a:schemeClr val="tx1">
                  <a:lumMod val="65000"/>
                </a:schemeClr>
              </a:solidFill>
              <a:cs typeface="Helvetica Neu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699" y="2813352"/>
            <a:ext cx="1927855" cy="2901919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</a:schemeClr>
                </a:solidFill>
                <a:cs typeface="Helvetica Neue"/>
              </a:rPr>
              <a:t>Input</a:t>
            </a:r>
          </a:p>
          <a:p>
            <a:r>
              <a:rPr lang="en-US" dirty="0" smtClean="0">
                <a:cs typeface="Helvetica Neue"/>
              </a:rPr>
              <a:t>Model</a:t>
            </a:r>
          </a:p>
          <a:p>
            <a:r>
              <a:rPr lang="en-US" dirty="0" smtClean="0">
                <a:solidFill>
                  <a:schemeClr val="tx1">
                    <a:lumMod val="65000"/>
                  </a:schemeClr>
                </a:solidFill>
                <a:cs typeface="Helvetica Neue"/>
              </a:rPr>
              <a:t>Output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713103" y="2810806"/>
            <a:ext cx="6236245" cy="2901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>
                    <a:lumMod val="65000"/>
                  </a:schemeClr>
                </a:solidFill>
                <a:latin typeface="Helvetica Neue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65000"/>
                  </a:schemeClr>
                </a:solidFill>
                <a:latin typeface="Helvetica Neue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</a:schemeClr>
                </a:solidFill>
                <a:latin typeface="Helvetica Neue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65000"/>
                  </a:schemeClr>
                </a:solidFill>
                <a:latin typeface="Helvetica Neue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65000"/>
                  </a:schemeClr>
                </a:solidFill>
                <a:latin typeface="Helvetica Neue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  <a:cs typeface="Helvetica Neue"/>
              </a:rPr>
              <a:t>-&gt; UI, presentation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  <a:cs typeface="Helvetica Neue"/>
              </a:rPr>
              <a:t>-&gt; "Business" logic, core, brains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  <a:cs typeface="Helvetica Neue"/>
              </a:rPr>
              <a:t>-&gt; UI, presentation</a:t>
            </a:r>
          </a:p>
        </p:txBody>
      </p:sp>
    </p:spTree>
    <p:extLst>
      <p:ext uri="{BB962C8B-B14F-4D97-AF65-F5344CB8AC3E}">
        <p14:creationId xmlns:p14="http://schemas.microsoft.com/office/powerpoint/2010/main" val="4072885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2502100"/>
            <a:ext cx="9144000" cy="1968376"/>
          </a:xfrm>
          <a:solidFill>
            <a:schemeClr val="bg1">
              <a:alpha val="80000"/>
            </a:schemeClr>
          </a:solidFill>
        </p:spPr>
        <p:txBody>
          <a:bodyPr/>
          <a:lstStyle/>
          <a:p>
            <a:r>
              <a:rPr lang="en-US" sz="2200" dirty="0" smtClean="0"/>
              <a:t>and the rest is…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5400" dirty="0" smtClean="0"/>
              <a:t>CODE &amp; DEMOS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783307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m</a:t>
            </a:r>
            <a:r>
              <a:rPr lang="en-US" dirty="0" err="1" smtClean="0"/>
              <a:t>.js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knows all the chords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723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command-line interface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104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</a:schemeClr>
                </a:solidFill>
                <a:cs typeface="Helvetica Neue"/>
              </a:rPr>
              <a:t>CLI</a:t>
            </a:r>
            <a:endParaRPr lang="en-US" dirty="0">
              <a:solidFill>
                <a:schemeClr val="tx1">
                  <a:lumMod val="65000"/>
                </a:schemeClr>
              </a:solidFill>
              <a:cs typeface="Helvetica Neu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49950" cy="4525963"/>
          </a:xfrm>
        </p:spPr>
        <p:txBody>
          <a:bodyPr/>
          <a:lstStyle/>
          <a:p>
            <a:r>
              <a:rPr lang="en-US" dirty="0" err="1" smtClean="0">
                <a:cs typeface="Helvetica Neue"/>
              </a:rPr>
              <a:t>jsc</a:t>
            </a:r>
            <a:endParaRPr lang="en-US" dirty="0" smtClean="0">
              <a:cs typeface="Helvetica Neue"/>
            </a:endParaRPr>
          </a:p>
          <a:p>
            <a:r>
              <a:rPr lang="en-US" dirty="0" smtClean="0">
                <a:cs typeface="Helvetica Neue"/>
              </a:rPr>
              <a:t>rhino</a:t>
            </a:r>
          </a:p>
          <a:p>
            <a:r>
              <a:rPr lang="en-US" dirty="0" smtClean="0">
                <a:cs typeface="Helvetica Neue"/>
              </a:rPr>
              <a:t>node</a:t>
            </a:r>
          </a:p>
          <a:p>
            <a:r>
              <a:rPr lang="en-US" dirty="0" err="1" smtClean="0">
                <a:cs typeface="Helvetica Neue"/>
              </a:rPr>
              <a:t>cscript</a:t>
            </a:r>
            <a:endParaRPr lang="en-US" dirty="0" smtClean="0">
              <a:cs typeface="Helvetica Neue"/>
            </a:endParaRPr>
          </a:p>
          <a:p>
            <a:r>
              <a:rPr lang="en-US" dirty="0" smtClean="0">
                <a:cs typeface="Helvetica Neue"/>
              </a:rPr>
              <a:t>exe</a:t>
            </a:r>
          </a:p>
          <a:p>
            <a:endParaRPr lang="en-US" dirty="0" smtClean="0">
              <a:cs typeface="Helvetica Neue"/>
            </a:endParaRPr>
          </a:p>
          <a:p>
            <a:endParaRPr lang="en-US" dirty="0" smtClean="0"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388380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rminal — bash — 70×22-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679"/>
            <a:ext cx="9144000" cy="583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240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rminal — bash — 87×31-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507"/>
            <a:ext cx="9144000" cy="641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003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rminal — bash — 70×2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452"/>
            <a:ext cx="9144000" cy="583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816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" y="1282700"/>
            <a:ext cx="8496300" cy="42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269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" y="1282700"/>
            <a:ext cx="8496300" cy="4292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85632" y="1961641"/>
            <a:ext cx="526570" cy="320057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9873" y="2124365"/>
            <a:ext cx="3223846" cy="129302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423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Future is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and it's widely distributed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38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" y="1282700"/>
            <a:ext cx="8496300" cy="42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059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WebService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with </a:t>
            </a:r>
            <a:r>
              <a:rPr lang="en-US" dirty="0" err="1" smtClean="0"/>
              <a:t>node.js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322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zilla Firefox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2700"/>
            <a:ext cx="9144000" cy="488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763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zilla Firefo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625" y="-10324"/>
            <a:ext cx="10448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382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Web Site/App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8520" y="3886200"/>
            <a:ext cx="7869680" cy="1752600"/>
          </a:xfrm>
        </p:spPr>
        <p:txBody>
          <a:bodyPr/>
          <a:lstStyle/>
          <a:p>
            <a:r>
              <a:rPr lang="en-US" dirty="0" smtClean="0"/>
              <a:t>JavaScript's natural habitat: the browser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124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jotune Chords-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98" y="0"/>
            <a:ext cx="85048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036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Bookmarklet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8520" y="3886200"/>
            <a:ext cx="7869680" cy="1752600"/>
          </a:xfrm>
        </p:spPr>
        <p:txBody>
          <a:bodyPr/>
          <a:lstStyle/>
          <a:p>
            <a:r>
              <a:rPr lang="en-US" dirty="0" smtClean="0"/>
              <a:t>smaller version of web </a:t>
            </a:r>
          </a:p>
          <a:p>
            <a:r>
              <a:rPr lang="en-US" dirty="0" smtClean="0"/>
              <a:t>(thanks, media queries!)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164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jotune Chords-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3278"/>
            <a:ext cx="9144000" cy="59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580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Browser extension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648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kitched-20110726-1634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86" y="863177"/>
            <a:ext cx="7277100" cy="53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261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"Write once, run everywhere"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JavaScript is everywhere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095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refo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588" y="813109"/>
            <a:ext cx="6235700" cy="527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66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Photoshop scripting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8520" y="3886200"/>
            <a:ext cx="7869680" cy="1752600"/>
          </a:xfrm>
        </p:spPr>
        <p:txBody>
          <a:bodyPr/>
          <a:lstStyle/>
          <a:p>
            <a:r>
              <a:rPr lang="en-US" dirty="0" smtClean="0"/>
              <a:t>to generate 100s chord PNGs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878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</a:schemeClr>
                </a:solidFill>
                <a:cs typeface="Helvetica Neue"/>
              </a:rPr>
              <a:t>Photoshop</a:t>
            </a:r>
            <a:endParaRPr lang="en-US" dirty="0">
              <a:solidFill>
                <a:schemeClr val="tx1">
                  <a:lumMod val="65000"/>
                </a:schemeClr>
              </a:solidFill>
              <a:cs typeface="Helvetica Neu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8186" y="1600200"/>
            <a:ext cx="7928964" cy="4525963"/>
          </a:xfrm>
        </p:spPr>
        <p:txBody>
          <a:bodyPr/>
          <a:lstStyle/>
          <a:p>
            <a:r>
              <a:rPr lang="en-US" dirty="0" smtClean="0">
                <a:cs typeface="Helvetica Neue"/>
              </a:rPr>
              <a:t>IDE: </a:t>
            </a:r>
            <a:r>
              <a:rPr lang="en-US" dirty="0" err="1" smtClean="0">
                <a:cs typeface="Helvetica Neue"/>
              </a:rPr>
              <a:t>ExtendScript</a:t>
            </a:r>
            <a:r>
              <a:rPr lang="en-US" dirty="0" smtClean="0">
                <a:cs typeface="Helvetica Neue"/>
              </a:rPr>
              <a:t> Toolkit</a:t>
            </a:r>
          </a:p>
          <a:p>
            <a:r>
              <a:rPr lang="en-US" dirty="0" smtClean="0">
                <a:cs typeface="Helvetica Neue"/>
              </a:rPr>
              <a:t>log actions to .</a:t>
            </a:r>
            <a:r>
              <a:rPr lang="en-US" dirty="0" err="1" smtClean="0">
                <a:cs typeface="Helvetica Neue"/>
              </a:rPr>
              <a:t>js</a:t>
            </a:r>
            <a:endParaRPr lang="en-US" dirty="0" smtClean="0">
              <a:cs typeface="Helvetica Neue"/>
            </a:endParaRPr>
          </a:p>
          <a:p>
            <a:pPr marL="0" indent="0">
              <a:buNone/>
            </a:pPr>
            <a:endParaRPr lang="en-US" dirty="0" smtClean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app</a:t>
            </a:r>
          </a:p>
          <a:p>
            <a:pPr marL="457200" lvl="1" indent="0">
              <a:buNone/>
            </a:pPr>
            <a:r>
              <a:rPr lang="en-US" dirty="0" smtClean="0">
                <a:latin typeface="Consolas"/>
                <a:cs typeface="Consolas"/>
              </a:rPr>
              <a:t>.documents[0]</a:t>
            </a:r>
          </a:p>
          <a:p>
            <a:pPr marL="457200" lvl="1" indent="0">
              <a:buNone/>
            </a:pPr>
            <a:r>
              <a:rPr lang="en-US" dirty="0" smtClean="0">
                <a:latin typeface="Consolas"/>
                <a:cs typeface="Consolas"/>
              </a:rPr>
              <a:t>.layers</a:t>
            </a:r>
          </a:p>
          <a:p>
            <a:pPr marL="457200" lvl="1" indent="0">
              <a:buNone/>
            </a:pPr>
            <a:r>
              <a:rPr lang="en-US" dirty="0" smtClean="0">
                <a:latin typeface="Consolas"/>
                <a:cs typeface="Consolas"/>
              </a:rPr>
              <a:t>.</a:t>
            </a:r>
            <a:r>
              <a:rPr lang="en-US" dirty="0" err="1" smtClean="0">
                <a:latin typeface="Consolas"/>
                <a:cs typeface="Consolas"/>
              </a:rPr>
              <a:t>getByName</a:t>
            </a:r>
            <a:r>
              <a:rPr lang="en-US" dirty="0" smtClean="0">
                <a:latin typeface="Consolas"/>
                <a:cs typeface="Consolas"/>
              </a:rPr>
              <a:t>('ha')</a:t>
            </a:r>
          </a:p>
          <a:p>
            <a:pPr marL="457200" lvl="1" indent="0">
              <a:buNone/>
            </a:pPr>
            <a:r>
              <a:rPr lang="en-US" dirty="0" smtClean="0">
                <a:latin typeface="Consolas"/>
                <a:cs typeface="Consolas"/>
              </a:rPr>
              <a:t>.visible = true;</a:t>
            </a:r>
          </a:p>
        </p:txBody>
      </p:sp>
    </p:spTree>
    <p:extLst>
      <p:ext uri="{BB962C8B-B14F-4D97-AF65-F5344CB8AC3E}">
        <p14:creationId xmlns:p14="http://schemas.microsoft.com/office/powerpoint/2010/main" val="3630173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enerator_PSD.psd @ 100% (34, RGB_8) *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76" y="827665"/>
            <a:ext cx="5155366" cy="4158285"/>
          </a:xfrm>
          <a:prstGeom prst="rect">
            <a:avLst/>
          </a:prstGeom>
        </p:spPr>
      </p:pic>
      <p:pic>
        <p:nvPicPr>
          <p:cNvPr id="4" name="Picture 3" descr="Photosho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445" y="2463800"/>
            <a:ext cx="2705100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243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7.png (156 documents, 156 total pages)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579" y="30972"/>
            <a:ext cx="57667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899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Desktop app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8520" y="3886200"/>
            <a:ext cx="7869680" cy="1752600"/>
          </a:xfrm>
        </p:spPr>
        <p:txBody>
          <a:bodyPr/>
          <a:lstStyle/>
          <a:p>
            <a:r>
              <a:rPr lang="en-US" dirty="0" smtClean="0"/>
              <a:t>for Mac, Windows, Linux via </a:t>
            </a:r>
            <a:r>
              <a:rPr lang="en-US" dirty="0" err="1" smtClean="0"/>
              <a:t>XULRunner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242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611" y="0"/>
            <a:ext cx="56524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130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673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jotune Chord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657" y="84803"/>
            <a:ext cx="4997257" cy="710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959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More desktop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8520" y="3759458"/>
            <a:ext cx="7869680" cy="1752600"/>
          </a:xfrm>
        </p:spPr>
        <p:txBody>
          <a:bodyPr/>
          <a:lstStyle/>
          <a:p>
            <a:r>
              <a:rPr lang="en-US" dirty="0" smtClean="0"/>
              <a:t>for Windows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935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Learn one language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do everything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524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</a:schemeClr>
                </a:solidFill>
                <a:cs typeface="Helvetica Neue"/>
              </a:rPr>
              <a:t>lib and exe</a:t>
            </a:r>
            <a:endParaRPr lang="en-US" dirty="0">
              <a:solidFill>
                <a:schemeClr val="tx1">
                  <a:lumMod val="65000"/>
                </a:schemeClr>
              </a:solidFill>
              <a:cs typeface="Helvetica Neu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49950" cy="4525963"/>
          </a:xfrm>
        </p:spPr>
        <p:txBody>
          <a:bodyPr/>
          <a:lstStyle/>
          <a:p>
            <a:r>
              <a:rPr lang="en-US" dirty="0" smtClean="0">
                <a:cs typeface="Helvetica Neue"/>
              </a:rPr>
              <a:t>DLL </a:t>
            </a:r>
          </a:p>
          <a:p>
            <a:endParaRPr lang="en-US" dirty="0" smtClean="0">
              <a:cs typeface="Helvetica Neue"/>
            </a:endParaRPr>
          </a:p>
          <a:p>
            <a:r>
              <a:rPr lang="en-US" dirty="0" smtClean="0">
                <a:cs typeface="Helvetica Neue"/>
              </a:rPr>
              <a:t>Windows .exe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201" y="1600200"/>
            <a:ext cx="4470400" cy="71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4201" y="3515520"/>
            <a:ext cx="3911600" cy="27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872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641" y="2112319"/>
            <a:ext cx="7772400" cy="1470025"/>
          </a:xfrm>
        </p:spPr>
        <p:txBody>
          <a:bodyPr/>
          <a:lstStyle/>
          <a:p>
            <a:r>
              <a:rPr lang="en-US" dirty="0" smtClean="0"/>
              <a:t>Native iPhone </a:t>
            </a:r>
            <a:r>
              <a:rPr lang="en-US" dirty="0"/>
              <a:t>app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2308" y="3705140"/>
            <a:ext cx="7869680" cy="1752600"/>
          </a:xfrm>
        </p:spPr>
        <p:txBody>
          <a:bodyPr/>
          <a:lstStyle/>
          <a:p>
            <a:r>
              <a:rPr lang="en-US" dirty="0" smtClean="0"/>
              <a:t>with Titanium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897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</a:schemeClr>
                </a:solidFill>
                <a:cs typeface="Helvetica Neue"/>
              </a:rPr>
              <a:t>Options</a:t>
            </a:r>
            <a:endParaRPr lang="en-US" dirty="0">
              <a:solidFill>
                <a:schemeClr val="tx1">
                  <a:lumMod val="65000"/>
                </a:schemeClr>
              </a:solidFill>
              <a:cs typeface="Helvetica Neu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49950" cy="4525963"/>
          </a:xfrm>
        </p:spPr>
        <p:txBody>
          <a:bodyPr/>
          <a:lstStyle/>
          <a:p>
            <a:r>
              <a:rPr lang="en-US" dirty="0" smtClean="0">
                <a:cs typeface="Helvetica Neue"/>
              </a:rPr>
              <a:t>Titanium Mobile:</a:t>
            </a:r>
          </a:p>
          <a:p>
            <a:pPr lvl="1"/>
            <a:r>
              <a:rPr lang="en-US" dirty="0" smtClean="0">
                <a:cs typeface="Helvetica Neue"/>
              </a:rPr>
              <a:t>compiles JS to </a:t>
            </a:r>
            <a:r>
              <a:rPr lang="en-US" dirty="0" err="1" smtClean="0">
                <a:cs typeface="Helvetica Neue"/>
              </a:rPr>
              <a:t>Obj</a:t>
            </a:r>
            <a:r>
              <a:rPr lang="en-US" dirty="0" smtClean="0">
                <a:cs typeface="Helvetica Neue"/>
              </a:rPr>
              <a:t>-C</a:t>
            </a:r>
            <a:br>
              <a:rPr lang="en-US" dirty="0" smtClean="0">
                <a:cs typeface="Helvetica Neue"/>
              </a:rPr>
            </a:br>
            <a:endParaRPr lang="en-US" dirty="0">
              <a:cs typeface="Helvetica Neue"/>
            </a:endParaRPr>
          </a:p>
          <a:p>
            <a:r>
              <a:rPr lang="en-US" dirty="0" err="1" smtClean="0">
                <a:cs typeface="Helvetica Neue"/>
              </a:rPr>
              <a:t>PhoneGap</a:t>
            </a:r>
            <a:endParaRPr lang="en-US" dirty="0">
              <a:cs typeface="Helvetica Neue"/>
            </a:endParaRPr>
          </a:p>
          <a:p>
            <a:pPr lvl="1"/>
            <a:r>
              <a:rPr lang="en-US" dirty="0" smtClean="0">
                <a:cs typeface="Helvetica Neue"/>
              </a:rPr>
              <a:t>Runs your JS/HTML(5) </a:t>
            </a:r>
          </a:p>
          <a:p>
            <a:pPr lvl="1"/>
            <a:r>
              <a:rPr lang="en-US" dirty="0" smtClean="0">
                <a:cs typeface="Helvetica Neue"/>
              </a:rPr>
              <a:t>starts </a:t>
            </a:r>
            <a:r>
              <a:rPr lang="en-US" dirty="0" smtClean="0">
                <a:cs typeface="Helvetica Neue"/>
              </a:rPr>
              <a:t>with </a:t>
            </a:r>
            <a:r>
              <a:rPr lang="en-US" dirty="0" err="1" smtClean="0">
                <a:cs typeface="Helvetica Neue"/>
              </a:rPr>
              <a:t>about:blank-like</a:t>
            </a:r>
            <a:r>
              <a:rPr lang="en-US" dirty="0" smtClean="0">
                <a:cs typeface="Helvetica Neue"/>
              </a:rPr>
              <a:t> </a:t>
            </a:r>
            <a:r>
              <a:rPr lang="en-US" dirty="0" smtClean="0">
                <a:cs typeface="Helvetica Neue"/>
              </a:rPr>
              <a:t>page</a:t>
            </a:r>
          </a:p>
          <a:p>
            <a:pPr lvl="1"/>
            <a:r>
              <a:rPr lang="en-US" dirty="0" smtClean="0">
                <a:cs typeface="Helvetica Neue"/>
              </a:rPr>
              <a:t>need a JS toolkit, e.g. </a:t>
            </a:r>
            <a:r>
              <a:rPr lang="en-US" dirty="0" err="1" smtClean="0">
                <a:cs typeface="Helvetica Neue"/>
              </a:rPr>
              <a:t>Sencha</a:t>
            </a:r>
            <a:r>
              <a:rPr lang="en-US" dirty="0" smtClean="0">
                <a:cs typeface="Helvetica Neue"/>
              </a:rPr>
              <a:t> Touch or </a:t>
            </a:r>
            <a:r>
              <a:rPr lang="en-US" dirty="0" err="1" smtClean="0">
                <a:cs typeface="Helvetica Neue"/>
              </a:rPr>
              <a:t>jQuery</a:t>
            </a:r>
            <a:r>
              <a:rPr lang="en-US" dirty="0" smtClean="0">
                <a:cs typeface="Helvetica Neue"/>
              </a:rPr>
              <a:t> Mobile to mimic native controls</a:t>
            </a:r>
          </a:p>
        </p:txBody>
      </p:sp>
    </p:spTree>
    <p:extLst>
      <p:ext uri="{BB962C8B-B14F-4D97-AF65-F5344CB8AC3E}">
        <p14:creationId xmlns:p14="http://schemas.microsoft.com/office/powerpoint/2010/main" val="2021095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OS Simulator - iPhone _ iOS 4.3 (8F192)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203" y="479833"/>
            <a:ext cx="3240629" cy="6088455"/>
          </a:xfrm>
          <a:prstGeom prst="rect">
            <a:avLst/>
          </a:prstGeom>
        </p:spPr>
      </p:pic>
      <p:pic>
        <p:nvPicPr>
          <p:cNvPr id="2" name="Picture 1" descr="iOS Simulator - iPhone _ iOS 4.3 (8F192)-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34" y="479833"/>
            <a:ext cx="3240630" cy="608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689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OS Simulator - iPhone _ iOS 4.3 (8F192)-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675" y="0"/>
            <a:ext cx="36502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769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</a:schemeClr>
                </a:solidFill>
                <a:cs typeface="Helvetica Neue"/>
              </a:rPr>
              <a:t>And more…</a:t>
            </a:r>
            <a:endParaRPr lang="en-US" dirty="0">
              <a:solidFill>
                <a:schemeClr val="tx1">
                  <a:lumMod val="65000"/>
                </a:schemeClr>
              </a:solidFill>
              <a:cs typeface="Helvetica Neu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468" y="1600200"/>
            <a:ext cx="7711681" cy="4525963"/>
          </a:xfrm>
        </p:spPr>
        <p:txBody>
          <a:bodyPr/>
          <a:lstStyle/>
          <a:p>
            <a:r>
              <a:rPr lang="en-US" dirty="0" smtClean="0">
                <a:cs typeface="Helvetica Neue"/>
              </a:rPr>
              <a:t>Titanium desktop</a:t>
            </a:r>
          </a:p>
          <a:p>
            <a:r>
              <a:rPr lang="en-US" dirty="0" smtClean="0">
                <a:cs typeface="Helvetica Neue"/>
              </a:rPr>
              <a:t>Mac Widgets</a:t>
            </a:r>
          </a:p>
          <a:p>
            <a:r>
              <a:rPr lang="en-US" dirty="0" smtClean="0">
                <a:cs typeface="Helvetica Neue"/>
              </a:rPr>
              <a:t>Yahoo Widgets – work on TVs too</a:t>
            </a:r>
          </a:p>
          <a:p>
            <a:r>
              <a:rPr lang="en-US" dirty="0" smtClean="0">
                <a:cs typeface="Helvetica Neue"/>
              </a:rPr>
              <a:t>Adobe Air</a:t>
            </a:r>
          </a:p>
          <a:p>
            <a:r>
              <a:rPr lang="en-US" dirty="0" err="1" smtClean="0">
                <a:cs typeface="Helvetica Neue"/>
              </a:rPr>
              <a:t>PhoneGap</a:t>
            </a:r>
            <a:r>
              <a:rPr lang="en-US" dirty="0" smtClean="0">
                <a:cs typeface="Helvetica Neue"/>
              </a:rPr>
              <a:t> (+</a:t>
            </a:r>
            <a:r>
              <a:rPr lang="en-US" dirty="0" err="1" smtClean="0">
                <a:cs typeface="Helvetica Neue"/>
              </a:rPr>
              <a:t>Sencha</a:t>
            </a:r>
            <a:r>
              <a:rPr lang="en-US" dirty="0" smtClean="0">
                <a:cs typeface="Helvetica Neue"/>
              </a:rPr>
              <a:t> Touch)</a:t>
            </a:r>
          </a:p>
          <a:p>
            <a:r>
              <a:rPr lang="en-US" dirty="0" smtClean="0">
                <a:cs typeface="Helvetica Neue"/>
              </a:rPr>
              <a:t>Next Windows OS</a:t>
            </a:r>
          </a:p>
          <a:p>
            <a:r>
              <a:rPr lang="en-US" dirty="0" smtClean="0">
                <a:cs typeface="Helvetica Neue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854373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69522"/>
            <a:ext cx="7772400" cy="1470025"/>
          </a:xfrm>
        </p:spPr>
        <p:txBody>
          <a:bodyPr/>
          <a:lstStyle/>
          <a:p>
            <a:r>
              <a:rPr lang="en-US" dirty="0" smtClean="0"/>
              <a:t>JavaScript everywhere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8520" y="3089495"/>
            <a:ext cx="7869680" cy="1752600"/>
          </a:xfrm>
        </p:spPr>
        <p:txBody>
          <a:bodyPr/>
          <a:lstStyle/>
          <a:p>
            <a:r>
              <a:rPr lang="en-US" dirty="0" smtClean="0"/>
              <a:t>If you're on a deserted island with virtually any device (and infinite battery life) you can still write code and be creative</a:t>
            </a:r>
          </a:p>
        </p:txBody>
      </p:sp>
    </p:spTree>
    <p:extLst>
      <p:ext uri="{BB962C8B-B14F-4D97-AF65-F5344CB8AC3E}">
        <p14:creationId xmlns:p14="http://schemas.microsoft.com/office/powerpoint/2010/main" val="2204814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549" y="1600200"/>
            <a:ext cx="8869099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3000" dirty="0" smtClean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fr-FR" sz="3000" dirty="0" err="1" smtClean="0">
                <a:latin typeface="Consolas"/>
                <a:cs typeface="Consolas"/>
              </a:rPr>
              <a:t>javascript:alert</a:t>
            </a:r>
            <a:r>
              <a:rPr lang="fr-FR" sz="3000" dirty="0">
                <a:latin typeface="Consolas"/>
                <a:cs typeface="Consolas"/>
              </a:rPr>
              <a:t>(</a:t>
            </a:r>
            <a:r>
              <a:rPr lang="fr-FR" sz="3000" dirty="0" err="1">
                <a:latin typeface="Consolas"/>
                <a:cs typeface="Consolas"/>
              </a:rPr>
              <a:t>eval</a:t>
            </a:r>
            <a:r>
              <a:rPr lang="fr-FR" sz="3000" dirty="0">
                <a:latin typeface="Consolas"/>
                <a:cs typeface="Consolas"/>
              </a:rPr>
              <a:t>(prompt('</a:t>
            </a:r>
            <a:r>
              <a:rPr lang="fr-FR" sz="3000" dirty="0" err="1">
                <a:latin typeface="Consolas"/>
                <a:cs typeface="Consolas"/>
              </a:rPr>
              <a:t>What</a:t>
            </a:r>
            <a:r>
              <a:rPr lang="fr-FR" sz="3000" dirty="0">
                <a:latin typeface="Consolas"/>
                <a:cs typeface="Consolas"/>
              </a:rPr>
              <a:t>?')))</a:t>
            </a:r>
            <a:endParaRPr lang="en-US" sz="3000" dirty="0" smtClean="0">
              <a:latin typeface="Consolas"/>
              <a:cs typeface="Consola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</a:schemeClr>
                </a:solidFill>
                <a:cs typeface="Helvetica Neue"/>
              </a:rPr>
              <a:t>Just type this URL:</a:t>
            </a:r>
            <a:endParaRPr lang="en-US" dirty="0">
              <a:solidFill>
                <a:schemeClr val="tx1">
                  <a:lumMod val="65000"/>
                </a:schemeClr>
              </a:solidFill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386727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535" y="476680"/>
            <a:ext cx="7772400" cy="5792003"/>
          </a:xfrm>
        </p:spPr>
        <p:txBody>
          <a:bodyPr>
            <a:normAutofit/>
          </a:bodyPr>
          <a:lstStyle/>
          <a:p>
            <a:r>
              <a:rPr lang="en-US" dirty="0" err="1" smtClean="0"/>
              <a:t>Stoyan</a:t>
            </a:r>
            <a:r>
              <a:rPr lang="en-US" dirty="0" smtClean="0"/>
              <a:t> Stefanov</a:t>
            </a:r>
            <a:br>
              <a:rPr lang="en-US" dirty="0" smtClean="0"/>
            </a:br>
            <a:r>
              <a:rPr lang="en-US" dirty="0"/>
              <a:t>@</a:t>
            </a:r>
            <a:r>
              <a:rPr lang="en-US" dirty="0" err="1"/>
              <a:t>stoyanstefanov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tx1">
                    <a:lumMod val="85000"/>
                  </a:schemeClr>
                </a:solidFill>
                <a:hlinkClick r:id="rId2"/>
              </a:rPr>
              <a:t>http://phpied.com/files/jseverywhere.zip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85000"/>
                  </a:schemeClr>
                </a:solidFill>
              </a:rPr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783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4763" y="1388899"/>
            <a:ext cx="2552700" cy="3238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stA="50000" endPos="10000" dist="127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1506" y="1388899"/>
            <a:ext cx="2468561" cy="3238753"/>
          </a:xfrm>
          <a:prstGeom prst="rect">
            <a:avLst/>
          </a:prstGeom>
          <a:effectLst>
            <a:reflection stA="50000" endPos="10000" dist="127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13182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I'm biased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so let's just do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425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2502100"/>
            <a:ext cx="9144000" cy="1470025"/>
          </a:xfrm>
          <a:solidFill>
            <a:schemeClr val="bg1">
              <a:alpha val="80000"/>
            </a:schemeClr>
          </a:solidFill>
        </p:spPr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2400" y="2652799"/>
            <a:ext cx="37592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437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2502100"/>
            <a:ext cx="9144000" cy="1470025"/>
          </a:xfrm>
          <a:solidFill>
            <a:schemeClr val="bg1">
              <a:alpha val="80000"/>
            </a:schemeClr>
          </a:solidFill>
        </p:spPr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2400" y="2698064"/>
            <a:ext cx="3759200" cy="1231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652" y="177987"/>
            <a:ext cx="3306544" cy="16705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5268" y="177987"/>
            <a:ext cx="2515909" cy="4002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5268" y="749154"/>
            <a:ext cx="1656754" cy="11511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21608" y="177987"/>
            <a:ext cx="1419523" cy="1722288"/>
          </a:xfrm>
          <a:prstGeom prst="rect">
            <a:avLst/>
          </a:prstGeom>
        </p:spPr>
      </p:pic>
      <p:pic>
        <p:nvPicPr>
          <p:cNvPr id="11" name="Picture 10" descr="iOS Simulator - iPhone _ iOS 4.3 (8F192)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52" y="4038600"/>
            <a:ext cx="1432767" cy="2691865"/>
          </a:xfrm>
          <a:prstGeom prst="rect">
            <a:avLst/>
          </a:prstGeom>
        </p:spPr>
      </p:pic>
      <p:pic>
        <p:nvPicPr>
          <p:cNvPr id="12" name="Picture 11" descr="Generator_PSD.psd @ 100% (34, RGB_8) *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420" y="4037056"/>
            <a:ext cx="1801502" cy="1453080"/>
          </a:xfrm>
          <a:prstGeom prst="rect">
            <a:avLst/>
          </a:prstGeom>
        </p:spPr>
      </p:pic>
      <p:pic>
        <p:nvPicPr>
          <p:cNvPr id="13" name="Picture 12" descr="Mojotune Chords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344" y="4162951"/>
            <a:ext cx="1628121" cy="2313825"/>
          </a:xfrm>
          <a:prstGeom prst="rect">
            <a:avLst/>
          </a:prstGeom>
        </p:spPr>
      </p:pic>
      <p:pic>
        <p:nvPicPr>
          <p:cNvPr id="14" name="Picture 13" descr="Untitled Document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910" y="4214084"/>
            <a:ext cx="2106282" cy="1456234"/>
          </a:xfrm>
          <a:prstGeom prst="rect">
            <a:avLst/>
          </a:prstGeom>
        </p:spPr>
      </p:pic>
      <p:pic>
        <p:nvPicPr>
          <p:cNvPr id="15" name="Picture 14" descr="Mozilla Firefox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824" y="5680642"/>
            <a:ext cx="1575157" cy="1033876"/>
          </a:xfrm>
          <a:prstGeom prst="rect">
            <a:avLst/>
          </a:prstGeom>
        </p:spPr>
      </p:pic>
      <p:pic>
        <p:nvPicPr>
          <p:cNvPr id="16" name="Picture 15" descr="Terminal — bash — 70×22-1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420" y="5343086"/>
            <a:ext cx="2374730" cy="151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038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MVC?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6335" y="3886200"/>
            <a:ext cx="6400800" cy="1752600"/>
          </a:xfrm>
        </p:spPr>
        <p:txBody>
          <a:bodyPr/>
          <a:lstStyle/>
          <a:p>
            <a:r>
              <a:rPr lang="en-US" dirty="0" smtClean="0"/>
              <a:t>In-M-Out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445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642</TotalTime>
  <Words>270</Words>
  <Application>Microsoft Macintosh PowerPoint</Application>
  <PresentationFormat>On-screen Show (4:3)</PresentationFormat>
  <Paragraphs>83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 Black </vt:lpstr>
      <vt:lpstr>JavaScript is Everywhere</vt:lpstr>
      <vt:lpstr>The Future is here</vt:lpstr>
      <vt:lpstr>"Write once, run everywhere"</vt:lpstr>
      <vt:lpstr>Learn one language</vt:lpstr>
      <vt:lpstr>PowerPoint Presentation</vt:lpstr>
      <vt:lpstr>I'm biased</vt:lpstr>
      <vt:lpstr>  </vt:lpstr>
      <vt:lpstr>  </vt:lpstr>
      <vt:lpstr>MVC?</vt:lpstr>
      <vt:lpstr>In-M-Out</vt:lpstr>
      <vt:lpstr>and the rest is… CODE &amp; DEMOS</vt:lpstr>
      <vt:lpstr>m.js</vt:lpstr>
      <vt:lpstr>CLI</vt:lpstr>
      <vt:lpstr>CLI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WebService</vt:lpstr>
      <vt:lpstr>PowerPoint Presentation</vt:lpstr>
      <vt:lpstr>PowerPoint Presentation</vt:lpstr>
      <vt:lpstr>Web Site/App</vt:lpstr>
      <vt:lpstr>PowerPoint Presentation</vt:lpstr>
      <vt:lpstr>Bookmarklet</vt:lpstr>
      <vt:lpstr>PowerPoint Presentation</vt:lpstr>
      <vt:lpstr>Browser extension</vt:lpstr>
      <vt:lpstr>PowerPoint Presentation</vt:lpstr>
      <vt:lpstr>PowerPoint Presentation</vt:lpstr>
      <vt:lpstr>Photoshop scripting</vt:lpstr>
      <vt:lpstr>Photoshop</vt:lpstr>
      <vt:lpstr>PowerPoint Presentation</vt:lpstr>
      <vt:lpstr>PowerPoint Presentation</vt:lpstr>
      <vt:lpstr>Desktop app</vt:lpstr>
      <vt:lpstr>PowerPoint Presentation</vt:lpstr>
      <vt:lpstr>PowerPoint Presentation</vt:lpstr>
      <vt:lpstr>PowerPoint Presentation</vt:lpstr>
      <vt:lpstr>More desktop</vt:lpstr>
      <vt:lpstr>lib and exe</vt:lpstr>
      <vt:lpstr>Native iPhone app </vt:lpstr>
      <vt:lpstr>Options</vt:lpstr>
      <vt:lpstr>PowerPoint Presentation</vt:lpstr>
      <vt:lpstr>PowerPoint Presentation</vt:lpstr>
      <vt:lpstr>And more…</vt:lpstr>
      <vt:lpstr>JavaScript everywhere</vt:lpstr>
      <vt:lpstr>Just type this URL:</vt:lpstr>
      <vt:lpstr>Stoyan Stefanov @stoyanstefanov  http://phpied.com/files/jseverywhere.zip   Thank you!</vt:lpstr>
    </vt:vector>
  </TitlesOfParts>
  <Company>facebook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Stoyan Stefanov</dc:creator>
  <cp:lastModifiedBy>Stoyan Stefanov</cp:lastModifiedBy>
  <cp:revision>34</cp:revision>
  <dcterms:created xsi:type="dcterms:W3CDTF">2011-07-26T15:24:24Z</dcterms:created>
  <dcterms:modified xsi:type="dcterms:W3CDTF">2011-07-27T16:06:42Z</dcterms:modified>
</cp:coreProperties>
</file>